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제목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22" name="부제목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AE123A-A2F1-465E-B29B-EB90C19C225A}" type="datetimeFigureOut">
              <a:rPr lang="ko-KR" altLang="en-US" smtClean="0"/>
              <a:t>2012-10-02</a:t>
            </a:fld>
            <a:endParaRPr lang="ko-KR" altLang="en-US"/>
          </a:p>
        </p:txBody>
      </p:sp>
      <p:sp>
        <p:nvSpPr>
          <p:cNvPr id="20" name="바닥글 개체 틀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48249-7F65-4334-A594-3BF0315BBB4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타원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타원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AE123A-A2F1-465E-B29B-EB90C19C225A}" type="datetimeFigureOut">
              <a:rPr lang="ko-KR" altLang="en-US" smtClean="0"/>
              <a:t>2012-10-02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48249-7F65-4334-A594-3BF0315BBB4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AE123A-A2F1-465E-B29B-EB90C19C225A}" type="datetimeFigureOut">
              <a:rPr lang="ko-KR" altLang="en-US" smtClean="0"/>
              <a:t>2012-10-02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48249-7F65-4334-A594-3BF0315BBB4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AE123A-A2F1-465E-B29B-EB90C19C225A}" type="datetimeFigureOut">
              <a:rPr lang="ko-KR" altLang="en-US" smtClean="0"/>
              <a:t>2012-10-02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48249-7F65-4334-A594-3BF0315BBB4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AE123A-A2F1-465E-B29B-EB90C19C225A}" type="datetimeFigureOut">
              <a:rPr lang="ko-KR" altLang="en-US" smtClean="0"/>
              <a:t>2012-10-02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48249-7F65-4334-A594-3BF0315BBB4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타원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타원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AE123A-A2F1-465E-B29B-EB90C19C225A}" type="datetimeFigureOut">
              <a:rPr lang="ko-KR" altLang="en-US" smtClean="0"/>
              <a:t>2012-10-02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48249-7F65-4334-A594-3BF0315BBB4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AE123A-A2F1-465E-B29B-EB90C19C225A}" type="datetimeFigureOut">
              <a:rPr lang="ko-KR" altLang="en-US" smtClean="0"/>
              <a:t>2012-10-02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48249-7F65-4334-A594-3BF0315BBB4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AE123A-A2F1-465E-B29B-EB90C19C225A}" type="datetimeFigureOut">
              <a:rPr lang="ko-KR" altLang="en-US" smtClean="0"/>
              <a:t>2012-10-02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48249-7F65-4334-A594-3BF0315BBB4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AE123A-A2F1-465E-B29B-EB90C19C225A}" type="datetimeFigureOut">
              <a:rPr lang="ko-KR" altLang="en-US" smtClean="0"/>
              <a:t>2012-10-02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48249-7F65-4334-A594-3BF0315BBB4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6" name="직사각형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AE123A-A2F1-465E-B29B-EB90C19C225A}" type="datetimeFigureOut">
              <a:rPr lang="ko-KR" altLang="en-US" smtClean="0"/>
              <a:t>2012-10-02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48249-7F65-4334-A594-3BF0315BBB4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AE123A-A2F1-465E-B29B-EB90C19C225A}" type="datetimeFigureOut">
              <a:rPr lang="ko-KR" altLang="en-US" smtClean="0"/>
              <a:t>2012-10-02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E48249-7F65-4334-A594-3BF0315BBB4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9" name="순서도: 처리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순서도: 처리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원형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타원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도넛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제목 개체 틀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텍스트 개체 틀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24" name="날짜 개체 틀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FAE123A-A2F1-465E-B29B-EB90C19C225A}" type="datetimeFigureOut">
              <a:rPr lang="ko-KR" altLang="en-US" smtClean="0"/>
              <a:t>2012-10-02</a:t>
            </a:fld>
            <a:endParaRPr lang="ko-KR" altLang="en-US"/>
          </a:p>
        </p:txBody>
      </p:sp>
      <p:sp>
        <p:nvSpPr>
          <p:cNvPr id="10" name="바닥글 개체 틀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22" name="슬라이드 번호 개체 틀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0E48249-7F65-4334-A594-3BF0315BBB4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5" name="직사각형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1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1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1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1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1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1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1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1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1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1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thinkexist.com/quotes/nelson_mandela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28728" y="4214818"/>
            <a:ext cx="7406640" cy="139541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55000" lnSpcReduction="20000"/>
          </a:bodyPr>
          <a:lstStyle/>
          <a:p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  <a:p>
            <a:endParaRPr lang="en-US" altLang="ko-KR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  <a:p>
            <a:r>
              <a:rPr lang="en-US" altLang="ko-K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 </a:t>
            </a:r>
            <a:r>
              <a:rPr lang="en-US" altLang="ko-K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English 111</a:t>
            </a:r>
          </a:p>
          <a:p>
            <a:r>
              <a:rPr lang="en-US" altLang="ko-KR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 Ms. BAE</a:t>
            </a:r>
          </a:p>
          <a:p>
            <a:endParaRPr lang="ko-KR" alt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2428860" y="714356"/>
            <a:ext cx="54292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ko-KR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Welcome to </a:t>
            </a:r>
          </a:p>
          <a:p>
            <a:pPr algn="ctr"/>
            <a:r>
              <a:rPr lang="en-US" altLang="ko-KR" sz="5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campion</a:t>
            </a:r>
            <a:r>
              <a:rPr lang="en-US" altLang="ko-KR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!</a:t>
            </a:r>
            <a:endParaRPr lang="ko-KR" alt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Subject outline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5400" dirty="0" err="1" smtClean="0">
                <a:latin typeface="Freestyle Script" pitchFamily="66" charset="0"/>
              </a:rPr>
              <a:t>i</a:t>
            </a:r>
            <a:r>
              <a:rPr lang="en-US" altLang="ko-KR" sz="5400" dirty="0" smtClean="0">
                <a:latin typeface="Freestyle Script" pitchFamily="66" charset="0"/>
              </a:rPr>
              <a:t>. Things that must be done inside classroom</a:t>
            </a:r>
          </a:p>
          <a:p>
            <a:r>
              <a:rPr lang="en-US" altLang="ko-KR" sz="5400" dirty="0" smtClean="0">
                <a:latin typeface="Freestyle Script" pitchFamily="66" charset="0"/>
              </a:rPr>
              <a:t>ii. Things that must not be done inside classroom.</a:t>
            </a:r>
          </a:p>
          <a:p>
            <a:r>
              <a:rPr lang="en-US" altLang="ko-KR" sz="5400" dirty="0" smtClean="0">
                <a:latin typeface="Freestyle Script" pitchFamily="66" charset="0"/>
              </a:rPr>
              <a:t>iii. Grading system.  </a:t>
            </a:r>
            <a:endParaRPr lang="ko-KR" altLang="en-US" sz="5400" dirty="0">
              <a:latin typeface="Freestyle Scrip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0" y="714356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Things/ rules that must be done in class:</a:t>
            </a:r>
            <a:br>
              <a:rPr lang="en-US" altLang="ko-KR" dirty="0" smtClean="0"/>
            </a:b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altLang="ko-KR" dirty="0"/>
          </a:p>
          <a:p>
            <a:r>
              <a:rPr lang="en-US" altLang="ko-KR" sz="5400" dirty="0" smtClean="0">
                <a:latin typeface="Freestyle Script" pitchFamily="66" charset="0"/>
              </a:rPr>
              <a:t>Silent when the teacher is talking </a:t>
            </a:r>
            <a:r>
              <a:rPr lang="en-US" altLang="ko-KR" sz="5400" dirty="0" err="1" smtClean="0">
                <a:latin typeface="Freestyle Script" pitchFamily="66" charset="0"/>
              </a:rPr>
              <a:t>infront</a:t>
            </a:r>
            <a:endParaRPr lang="en-US" altLang="ko-KR" sz="5400" dirty="0" smtClean="0">
              <a:latin typeface="Freestyle Script" pitchFamily="66" charset="0"/>
            </a:endParaRPr>
          </a:p>
          <a:p>
            <a:r>
              <a:rPr lang="en-US" altLang="ko-KR" sz="5400" dirty="0" smtClean="0">
                <a:latin typeface="Freestyle Script" pitchFamily="66" charset="0"/>
              </a:rPr>
              <a:t>Be responsible</a:t>
            </a:r>
          </a:p>
          <a:p>
            <a:r>
              <a:rPr lang="en-US" altLang="ko-KR" sz="5400" dirty="0" smtClean="0">
                <a:latin typeface="Freestyle Script" pitchFamily="66" charset="0"/>
              </a:rPr>
              <a:t>Be on time</a:t>
            </a:r>
          </a:p>
          <a:p>
            <a:r>
              <a:rPr lang="en-US" altLang="ko-KR" sz="5400" dirty="0" smtClean="0">
                <a:latin typeface="Freestyle Script" pitchFamily="66" charset="0"/>
              </a:rPr>
              <a:t>Be respectful to each other</a:t>
            </a:r>
            <a:endParaRPr lang="ko-KR" altLang="en-US" sz="5400" dirty="0">
              <a:latin typeface="Freestyle Scrip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45920" y="785794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/>
              <a:t> </a:t>
            </a:r>
            <a:r>
              <a:rPr lang="en-US" altLang="ko-KR" dirty="0" smtClean="0"/>
              <a:t>Things </a:t>
            </a:r>
            <a:r>
              <a:rPr lang="en-US" altLang="ko-KR" dirty="0" smtClean="0"/>
              <a:t>that must be not done in classroom.</a:t>
            </a:r>
            <a:br>
              <a:rPr lang="en-US" altLang="ko-KR" dirty="0" smtClean="0"/>
            </a:b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645920" y="2357430"/>
            <a:ext cx="7498080" cy="4800600"/>
          </a:xfrm>
        </p:spPr>
        <p:txBody>
          <a:bodyPr>
            <a:normAutofit/>
          </a:bodyPr>
          <a:lstStyle/>
          <a:p>
            <a:r>
              <a:rPr lang="en-US" altLang="ko-KR" sz="6600" dirty="0" smtClean="0">
                <a:latin typeface="Freestyle Script" pitchFamily="66" charset="0"/>
              </a:rPr>
              <a:t>C</a:t>
            </a:r>
            <a:r>
              <a:rPr lang="en-US" altLang="ko-KR" sz="6600" dirty="0" smtClean="0">
                <a:latin typeface="Freestyle Script" pitchFamily="66" charset="0"/>
              </a:rPr>
              <a:t>heating</a:t>
            </a:r>
          </a:p>
          <a:p>
            <a:r>
              <a:rPr lang="en-US" altLang="ko-KR" sz="6600" dirty="0" smtClean="0">
                <a:latin typeface="Freestyle Script" pitchFamily="66" charset="0"/>
              </a:rPr>
              <a:t>Fighting </a:t>
            </a:r>
          </a:p>
          <a:p>
            <a:r>
              <a:rPr lang="en-US" altLang="ko-KR" sz="6600" dirty="0">
                <a:latin typeface="Freestyle Script" pitchFamily="66" charset="0"/>
              </a:rPr>
              <a:t> </a:t>
            </a:r>
            <a:r>
              <a:rPr lang="en-US" altLang="ko-KR" sz="6600" dirty="0" smtClean="0">
                <a:latin typeface="Freestyle Script" pitchFamily="66" charset="0"/>
              </a:rPr>
              <a:t>B</a:t>
            </a:r>
            <a:r>
              <a:rPr lang="en-US" altLang="ko-KR" sz="6600" dirty="0" smtClean="0">
                <a:latin typeface="Freestyle Script" pitchFamily="66" charset="0"/>
              </a:rPr>
              <a:t>ullying</a:t>
            </a:r>
          </a:p>
          <a:p>
            <a:pPr>
              <a:buNone/>
            </a:pP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Grading </a:t>
            </a:r>
            <a:r>
              <a:rPr lang="en-US" altLang="ko-KR" dirty="0" smtClean="0"/>
              <a:t>system</a:t>
            </a:r>
            <a:br>
              <a:rPr lang="en-US" altLang="ko-KR" dirty="0" smtClean="0"/>
            </a:b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altLang="ko-KR" dirty="0"/>
          </a:p>
          <a:p>
            <a:r>
              <a:rPr lang="en-US" altLang="ko-KR" sz="4800" dirty="0" smtClean="0">
                <a:latin typeface="Freestyle Script" pitchFamily="66" charset="0"/>
              </a:rPr>
              <a:t>Exam_____ 30%</a:t>
            </a:r>
          </a:p>
          <a:p>
            <a:r>
              <a:rPr lang="en-US" altLang="ko-KR" sz="4800" dirty="0" smtClean="0">
                <a:latin typeface="Freestyle Script" pitchFamily="66" charset="0"/>
              </a:rPr>
              <a:t>Quizzes/longtests_____30%</a:t>
            </a:r>
          </a:p>
          <a:p>
            <a:r>
              <a:rPr lang="en-US" altLang="ko-KR" sz="4800" dirty="0" smtClean="0">
                <a:latin typeface="Freestyle Script" pitchFamily="66" charset="0"/>
              </a:rPr>
              <a:t>Assignments/projects_____20%</a:t>
            </a:r>
          </a:p>
          <a:p>
            <a:r>
              <a:rPr lang="en-US" altLang="ko-KR" sz="4800" dirty="0" smtClean="0">
                <a:latin typeface="Freestyle Script" pitchFamily="66" charset="0"/>
              </a:rPr>
              <a:t>Attendance____10%</a:t>
            </a:r>
          </a:p>
          <a:p>
            <a:r>
              <a:rPr lang="en-US" altLang="ko-KR" sz="4800" dirty="0" smtClean="0">
                <a:latin typeface="Freestyle Script" pitchFamily="66" charset="0"/>
              </a:rPr>
              <a:t>Recitation_____10%</a:t>
            </a:r>
            <a:endParaRPr lang="ko-KR" altLang="en-US" sz="4800" dirty="0">
              <a:latin typeface="Freestyle Scrip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Kinds of students that I like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5400" dirty="0" smtClean="0">
                <a:latin typeface="Freestyle Script" pitchFamily="66" charset="0"/>
              </a:rPr>
              <a:t>Respectful</a:t>
            </a:r>
          </a:p>
          <a:p>
            <a:r>
              <a:rPr lang="en-US" altLang="ko-KR" sz="5400" dirty="0" smtClean="0">
                <a:latin typeface="Freestyle Script" pitchFamily="66" charset="0"/>
              </a:rPr>
              <a:t>Hardworking</a:t>
            </a:r>
          </a:p>
          <a:p>
            <a:r>
              <a:rPr lang="en-US" altLang="ko-KR" sz="5400" dirty="0" smtClean="0">
                <a:latin typeface="Freestyle Script" pitchFamily="66" charset="0"/>
              </a:rPr>
              <a:t>Helping others</a:t>
            </a:r>
          </a:p>
          <a:p>
            <a:r>
              <a:rPr lang="en-US" altLang="ko-KR" sz="5400" dirty="0" smtClean="0">
                <a:latin typeface="Freestyle Script" pitchFamily="66" charset="0"/>
              </a:rPr>
              <a:t>Honest</a:t>
            </a:r>
          </a:p>
          <a:p>
            <a:r>
              <a:rPr lang="en-US" altLang="ko-KR" sz="5400" dirty="0" smtClean="0">
                <a:latin typeface="Freestyle Script" pitchFamily="66" charset="0"/>
              </a:rPr>
              <a:t>Bonding with others</a:t>
            </a:r>
            <a:endParaRPr lang="ko-KR" altLang="en-US" sz="5400" dirty="0">
              <a:latin typeface="Freestyle Scrip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sz="8800" dirty="0" smtClean="0">
                <a:solidFill>
                  <a:schemeClr val="tx2">
                    <a:lumMod val="50000"/>
                  </a:schemeClr>
                </a:solidFill>
                <a:latin typeface="Freestyle Script" pitchFamily="66" charset="0"/>
              </a:rPr>
              <a:t>“It always seems </a:t>
            </a:r>
          </a:p>
          <a:p>
            <a:pPr>
              <a:buNone/>
            </a:pPr>
            <a:r>
              <a:rPr lang="en-US" sz="8800" dirty="0" smtClean="0">
                <a:solidFill>
                  <a:schemeClr val="tx2">
                    <a:lumMod val="50000"/>
                  </a:schemeClr>
                </a:solidFill>
                <a:latin typeface="Freestyle Script" pitchFamily="66" charset="0"/>
              </a:rPr>
              <a:t>impossible until its done”</a:t>
            </a:r>
            <a:endParaRPr lang="en-US" sz="8800" dirty="0" smtClean="0"/>
          </a:p>
          <a:p>
            <a:endParaRPr lang="en-US" altLang="ko-KR" dirty="0"/>
          </a:p>
          <a:p>
            <a:r>
              <a:rPr lang="en-US" altLang="ko-KR" dirty="0" smtClean="0"/>
              <a:t>-</a:t>
            </a:r>
            <a:r>
              <a:rPr lang="en-US" dirty="0" smtClean="0"/>
              <a:t> </a:t>
            </a:r>
            <a:r>
              <a:rPr lang="en-US" dirty="0" smtClean="0">
                <a:hlinkClick r:id="rId2"/>
              </a:rPr>
              <a:t>Nelson Mandela quotes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Source: http://thinkexist.com/quotations/study/</a:t>
            </a:r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태양">
  <a:themeElements>
    <a:clrScheme name="태양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태양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태양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47</TotalTime>
  <Words>129</Words>
  <Application>Microsoft Office PowerPoint</Application>
  <PresentationFormat>화면 슬라이드 쇼(4:3)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태양</vt:lpstr>
      <vt:lpstr>슬라이드 1</vt:lpstr>
      <vt:lpstr>Subject outline</vt:lpstr>
      <vt:lpstr>Things/ rules that must be done in class: </vt:lpstr>
      <vt:lpstr> Things that must be not done in classroom. </vt:lpstr>
      <vt:lpstr> Grading system </vt:lpstr>
      <vt:lpstr>Kinds of students that I like</vt:lpstr>
      <vt:lpstr>슬라이드 7</vt:lpstr>
      <vt:lpstr>슬라이드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campion!</dc:title>
  <dc:creator>Samsung_User</dc:creator>
  <cp:lastModifiedBy>Samsung_User</cp:lastModifiedBy>
  <cp:revision>5</cp:revision>
  <dcterms:created xsi:type="dcterms:W3CDTF">2012-10-01T16:16:27Z</dcterms:created>
  <dcterms:modified xsi:type="dcterms:W3CDTF">2012-10-01T17:04:25Z</dcterms:modified>
</cp:coreProperties>
</file>